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471"/>
    <a:srgbClr val="11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4"/>
    <p:restoredTop sz="96534"/>
  </p:normalViewPr>
  <p:slideViewPr>
    <p:cSldViewPr snapToGrid="0" snapToObjects="1">
      <p:cViewPr varScale="1">
        <p:scale>
          <a:sx n="106" d="100"/>
          <a:sy n="106" d="100"/>
        </p:scale>
        <p:origin x="107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e.fr/ressources-pedagogiqu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4244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Fiche pas à pas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 - cycle 1 / CP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199850"/>
            <a:ext cx="1199343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procurer l’outil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?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 et 2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9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l’album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918475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ouvrage destiné à sensibiliser les enfants,   de la maternelle au CP, aux phénomènes de harcèlement et d’isolement.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ouvrage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L’objectif : apprendre à s’épanouir dans le respect des différences pour permettre le vivre-ensemble dès le plus jeune âge.</a:t>
            </a:r>
          </a:p>
          <a:p>
            <a:pPr marL="0" indent="0" algn="just">
              <a:buNone/>
            </a:pP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se complète de fiches pédagogiques permettant une exploitation collective en classe en 3 séances. 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26" y="1926178"/>
            <a:ext cx="2315527" cy="23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2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83365" y="96315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mae.fr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73515" y="2057278"/>
            <a:ext cx="5570485" cy="2304241"/>
            <a:chOff x="2388428" y="2178876"/>
            <a:chExt cx="6218364" cy="2933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1" r="1617" b="4941"/>
            <a:stretch/>
          </p:blipFill>
          <p:spPr bwMode="auto">
            <a:xfrm>
              <a:off x="2388428" y="2178876"/>
              <a:ext cx="6218364" cy="291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2388428" y="4889714"/>
              <a:ext cx="1123627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012983" y="4065721"/>
              <a:ext cx="1339709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EE3DC97-A7F7-4180-8C06-01AEEEFB40EC}"/>
              </a:ext>
            </a:extLst>
          </p:cNvPr>
          <p:cNvSpPr txBox="1">
            <a:spLocks/>
          </p:cNvSpPr>
          <p:nvPr/>
        </p:nvSpPr>
        <p:spPr>
          <a:xfrm>
            <a:off x="483365" y="1655999"/>
            <a:ext cx="2995331" cy="31068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ressource est disponible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don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dans la limite des stocks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FORMULAIRE DE DEMANDES OUTILS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solidFill>
                <a:srgbClr val="11B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fois votre demande effectuée, la MAE vous recontactera dans les meilleurs délais.</a:t>
            </a:r>
          </a:p>
        </p:txBody>
      </p:sp>
    </p:spTree>
    <p:extLst>
      <p:ext uri="{BB962C8B-B14F-4D97-AF65-F5344CB8AC3E}">
        <p14:creationId xmlns:p14="http://schemas.microsoft.com/office/powerpoint/2010/main" val="20637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66141" y="111552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 version dématérialisée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133" y="1970826"/>
            <a:ext cx="35492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également disponible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téléchargement.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IMAGES AU FORMAT NUMÉRIQUE »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864124" y="1862604"/>
            <a:ext cx="5200867" cy="2963837"/>
            <a:chOff x="4071848" y="1862604"/>
            <a:chExt cx="4993143" cy="29638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7633252" y="4683318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68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522083" y="111319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d’exploitation pédagogique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083" y="1802206"/>
            <a:ext cx="34596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fiche d’exploitation pédagogique est disponible en téléchargement.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FICHE D’EXPLOITATION PÉDAGOGIQUE MAËL LE ROI DES BÊTISES »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71848" y="1862604"/>
            <a:ext cx="5003950" cy="2963837"/>
            <a:chOff x="4071848" y="1862604"/>
            <a:chExt cx="5003950" cy="296383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113690" y="4590330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9975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pédagogique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530849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album destiné à sensibiliser les enfants, de la maternelle au CP, au phénomène de harcèlement.</a:t>
            </a:r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Créé par la MAE, l’album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Des fiches pédagogiques permettent une exploitation collective en classe en 3 séances.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cahier d’activités vient compléter les ressources disponibles.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 descr="C:\Users\po-recordonnier\Download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775836"/>
            <a:ext cx="2364930" cy="23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5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3" y="1922400"/>
            <a:ext cx="6207057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</a:t>
            </a:r>
          </a:p>
          <a:p>
            <a:pPr marL="0" indent="0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Apprendre à repérer les émotions des personnes qui nous entourent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Développer l’empathie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les actes de violences qui peuvent faire du mal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Faire réfléchir aux responsabilités </a:t>
            </a:r>
          </a:p>
          <a:p>
            <a:pPr marL="0" indent="0">
              <a:buClr>
                <a:srgbClr val="11B09C"/>
              </a:buClr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2" y="1674750"/>
            <a:ext cx="7804147" cy="29480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abordés </a:t>
            </a:r>
          </a:p>
          <a:p>
            <a:pPr marL="0" indent="0" algn="just">
              <a:buNone/>
            </a:pPr>
            <a:endParaRPr lang="fr-FR" sz="8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différence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émotions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vie en groupe 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L’empathie</a:t>
            </a:r>
          </a:p>
          <a:p>
            <a:pPr algn="just"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album contribue au développement des compétences psychosociales à travers un discours préventif, notamment par l’affirmation de soi (capacité de prendre sa place avec bienveillance et fermeté au milieu des autres, de communiquer clairement, d’accepter et de refuser.)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409438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disponible en format papier et en version dématérialisée (pour utilisation en projection).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dossier d’accompagnement pédagogique est décliné en 3 séances :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du personnage principal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des signes d’une situation de harcèlement</a:t>
            </a:r>
          </a:p>
          <a:p>
            <a:pPr algn="just"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de la fin de l’histoire 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2050" name="Picture 2" descr="C:\Users\po-recordonnier\Downloads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564360"/>
            <a:ext cx="2472953" cy="33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9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1 : 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Décrire une image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du texte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des informations dans un texte lu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Élaborer des phrases respectant les spécificités du langage écrit.</a:t>
            </a:r>
          </a:p>
          <a:p>
            <a:pPr marL="0" indent="0" algn="just">
              <a:buClr>
                <a:srgbClr val="11B09C"/>
              </a:buClr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0" y="1922400"/>
            <a:ext cx="7756691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2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Identifier et nommer les personnages de l’histoire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rôle des protagonistes dans le harcèlement (victime / auteur(s) / témoins)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Comprendre le phénomène de harcèlement et ses effets négatifs. </a:t>
            </a:r>
          </a:p>
          <a:p>
            <a:pPr marL="0" indent="0" algn="just">
              <a:buClr>
                <a:srgbClr val="F50F92"/>
              </a:buClr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6247646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Objectifs séance 3 : 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remémorer une tâche (langage d’évocation)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Émettre des hypothèses sémantiques à partir des illustrations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Reformuler dans ses propres mots une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Imaginer la fin d’un récit en tenant compte de la trame narrative ;</a:t>
            </a:r>
          </a:p>
          <a:p>
            <a:pPr>
              <a:buClr>
                <a:srgbClr val="11B09C"/>
              </a:buClr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Trouver des stratégies qu’une victime, un auteur et un témoin pourraient adopter pour prévenir le harcèlement et y mettre fin.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9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823</Words>
  <Application>Microsoft Office PowerPoint</Application>
  <PresentationFormat>Affichage à l'écran (16:9)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Romain Bernaud</cp:lastModifiedBy>
  <cp:revision>44</cp:revision>
  <cp:lastPrinted>2021-09-13T08:55:17Z</cp:lastPrinted>
  <dcterms:created xsi:type="dcterms:W3CDTF">2021-09-13T08:09:15Z</dcterms:created>
  <dcterms:modified xsi:type="dcterms:W3CDTF">2022-12-19T10:30:14Z</dcterms:modified>
</cp:coreProperties>
</file>